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58" r:id="rId10"/>
    <p:sldId id="259" r:id="rId11"/>
    <p:sldId id="272" r:id="rId12"/>
    <p:sldId id="261" r:id="rId13"/>
    <p:sldId id="273" r:id="rId14"/>
    <p:sldId id="274" r:id="rId15"/>
    <p:sldId id="275" r:id="rId16"/>
    <p:sldId id="276" r:id="rId17"/>
    <p:sldId id="260" r:id="rId18"/>
    <p:sldId id="263" r:id="rId19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61" d="100"/>
          <a:sy n="161" d="100"/>
        </p:scale>
        <p:origin x="-80" y="13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76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12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9917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748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9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27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057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646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6651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0237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57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9000">
              <a:srgbClr val="008000"/>
            </a:gs>
            <a:gs pos="100000">
              <a:srgbClr val="0000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n-GB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GB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73A2E-DC84-6C4B-AEE3-B77668C46B1A}" type="datetimeFigureOut">
              <a:rPr lang="es-ES" smtClean="0"/>
              <a:t>15/7/20</a:t>
            </a:fld>
            <a:endParaRPr lang="en-GB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56DD8-650F-144B-9F33-CE493A6530D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2.png"/><Relationship Id="rId3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4" Type="http://schemas.openxmlformats.org/officeDocument/2006/relationships/image" Target="../media/image26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4" Type="http://schemas.openxmlformats.org/officeDocument/2006/relationships/image" Target="../media/image29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4" Type="http://schemas.openxmlformats.org/officeDocument/2006/relationships/image" Target="../media/image32.gif"/><Relationship Id="rId5" Type="http://schemas.openxmlformats.org/officeDocument/2006/relationships/image" Target="../media/image33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4" Type="http://schemas.openxmlformats.org/officeDocument/2006/relationships/image" Target="../media/image36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gif"/><Relationship Id="rId3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4" Type="http://schemas.openxmlformats.org/officeDocument/2006/relationships/image" Target="../media/image7.gif"/><Relationship Id="rId5" Type="http://schemas.openxmlformats.org/officeDocument/2006/relationships/image" Target="../media/image8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image" Target="../media/image11.gif"/><Relationship Id="rId5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4" Type="http://schemas.openxmlformats.org/officeDocument/2006/relationships/image" Target="../media/image15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4" Type="http://schemas.openxmlformats.org/officeDocument/2006/relationships/image" Target="../media/image18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4" Type="http://schemas.openxmlformats.org/officeDocument/2006/relationships/image" Target="../media/image21.gi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Present Simple and </a:t>
            </a:r>
            <a:r>
              <a:rPr lang="en-GB" dirty="0"/>
              <a:t>P</a:t>
            </a:r>
            <a:r>
              <a:rPr lang="en-GB" dirty="0" smtClean="0"/>
              <a:t>resent Continuous</a:t>
            </a:r>
            <a:endParaRPr lang="en-GB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03566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ACTIVIDAD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En </a:t>
            </a:r>
            <a:r>
              <a:rPr lang="en-GB" dirty="0" err="1" smtClean="0"/>
              <a:t>grupos</a:t>
            </a:r>
            <a:r>
              <a:rPr lang="en-GB" dirty="0" smtClean="0"/>
              <a:t> </a:t>
            </a:r>
            <a:r>
              <a:rPr lang="en-GB" dirty="0" err="1" smtClean="0"/>
              <a:t>cread</a:t>
            </a:r>
            <a:r>
              <a:rPr lang="en-GB" dirty="0" smtClean="0"/>
              <a:t> un </a:t>
            </a:r>
            <a:r>
              <a:rPr lang="en-GB" dirty="0" err="1" smtClean="0"/>
              <a:t>texto</a:t>
            </a:r>
            <a:r>
              <a:rPr lang="en-GB" dirty="0" smtClean="0"/>
              <a:t> </a:t>
            </a:r>
            <a:r>
              <a:rPr lang="en-GB" dirty="0" err="1" smtClean="0"/>
              <a:t>utilizando</a:t>
            </a:r>
            <a:r>
              <a:rPr lang="en-GB" dirty="0" smtClean="0"/>
              <a:t> </a:t>
            </a:r>
            <a:r>
              <a:rPr lang="en-GB" dirty="0" err="1" smtClean="0"/>
              <a:t>exclusivamente</a:t>
            </a:r>
            <a:r>
              <a:rPr lang="en-GB" dirty="0" smtClean="0"/>
              <a:t> el present simple.</a:t>
            </a:r>
          </a:p>
          <a:p>
            <a:r>
              <a:rPr lang="en-GB" dirty="0" err="1" smtClean="0"/>
              <a:t>Guiaos</a:t>
            </a:r>
            <a:r>
              <a:rPr lang="en-GB" dirty="0" smtClean="0"/>
              <a:t> a </a:t>
            </a:r>
            <a:r>
              <a:rPr lang="en-GB" dirty="0" err="1" smtClean="0"/>
              <a:t>partir</a:t>
            </a:r>
            <a:r>
              <a:rPr lang="en-GB" dirty="0" smtClean="0"/>
              <a:t> de los </a:t>
            </a:r>
            <a:r>
              <a:rPr lang="en-GB" dirty="0" err="1" smtClean="0"/>
              <a:t>siguientes</a:t>
            </a:r>
            <a:r>
              <a:rPr lang="en-GB" dirty="0" smtClean="0"/>
              <a:t> </a:t>
            </a:r>
            <a:r>
              <a:rPr lang="en-GB" dirty="0" err="1" smtClean="0"/>
              <a:t>verbos</a:t>
            </a:r>
            <a:r>
              <a:rPr lang="en-GB" dirty="0" smtClean="0"/>
              <a:t> y </a:t>
            </a:r>
            <a:r>
              <a:rPr lang="en-GB" dirty="0" err="1" smtClean="0"/>
              <a:t>expresiones</a:t>
            </a:r>
            <a:r>
              <a:rPr lang="en-GB" dirty="0" smtClean="0"/>
              <a:t>:</a:t>
            </a:r>
          </a:p>
          <a:p>
            <a:r>
              <a:rPr lang="en-GB" b="1" dirty="0" err="1" smtClean="0"/>
              <a:t>Verbos</a:t>
            </a:r>
            <a:r>
              <a:rPr lang="en-GB" b="1" dirty="0" smtClean="0"/>
              <a:t>:</a:t>
            </a:r>
            <a:r>
              <a:rPr lang="en-GB" dirty="0" smtClean="0"/>
              <a:t> Go, wake up, have/take a shower, have breakfast- lunch-dinner, </a:t>
            </a:r>
            <a:r>
              <a:rPr lang="en-GB" b="1" dirty="0" smtClean="0"/>
              <a:t>like, want, believe</a:t>
            </a:r>
            <a:r>
              <a:rPr lang="en-GB" dirty="0" smtClean="0"/>
              <a:t>, write, go to work, leave…</a:t>
            </a:r>
          </a:p>
          <a:p>
            <a:r>
              <a:rPr lang="en-GB" b="1" dirty="0" err="1" smtClean="0"/>
              <a:t>Expresiones</a:t>
            </a:r>
            <a:r>
              <a:rPr lang="en-GB" b="1" dirty="0" smtClean="0"/>
              <a:t>:</a:t>
            </a:r>
            <a:r>
              <a:rPr lang="en-GB" dirty="0" smtClean="0"/>
              <a:t> usually, sometimes, hardly </a:t>
            </a:r>
            <a:r>
              <a:rPr lang="en-GB" dirty="0" err="1" smtClean="0"/>
              <a:t>ever,twice</a:t>
            </a:r>
            <a:r>
              <a:rPr lang="en-GB" dirty="0" smtClean="0"/>
              <a:t> a week, once a month, everyday, often…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6625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048000" y="152400"/>
            <a:ext cx="1981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0000">
                <a:solidFill>
                  <a:schemeClr val="bg1"/>
                </a:solidFill>
                <a:latin typeface="Calligraph421 BT" charset="0"/>
              </a:rPr>
              <a:t>E</a:t>
            </a:r>
            <a:endParaRPr lang="ru-RU" sz="15000">
              <a:solidFill>
                <a:schemeClr val="bg1"/>
              </a:solidFill>
              <a:latin typeface="Calligraph421 BT" charset="0"/>
            </a:endParaRPr>
          </a:p>
        </p:txBody>
      </p:sp>
      <p:pic>
        <p:nvPicPr>
          <p:cNvPr id="24579" name="Picture 2" descr="C:\Users\Нина\Desktop\Рисунок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0" y="685800"/>
            <a:ext cx="9144000" cy="31083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dirty="0" smtClean="0">
                <a:latin typeface="Aharoni" pitchFamily="2" charset="-79"/>
                <a:ea typeface="+mn-ea"/>
                <a:cs typeface="Aharoni" pitchFamily="2" charset="-79"/>
              </a:rPr>
              <a:t> </a:t>
            </a:r>
            <a:r>
              <a:rPr lang="en-US" sz="2800" dirty="0">
                <a:latin typeface="Aharoni" pitchFamily="2" charset="-79"/>
                <a:ea typeface="+mn-ea"/>
                <a:cs typeface="Aharoni" pitchFamily="2" charset="-79"/>
              </a:rPr>
              <a:t>Answer the questions about your day.</a:t>
            </a:r>
          </a:p>
          <a:p>
            <a:pPr algn="ctr">
              <a:defRPr/>
            </a:pPr>
            <a:endParaRPr lang="en-US" sz="2800" dirty="0">
              <a:latin typeface="Arial Narrow" pitchFamily="34" charset="0"/>
              <a:ea typeface="+mn-ea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Arial Narrow" pitchFamily="34" charset="0"/>
                <a:ea typeface="+mn-ea"/>
              </a:rPr>
              <a:t>What time do you usually wake up?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Arial Narrow" pitchFamily="34" charset="0"/>
                <a:ea typeface="+mn-ea"/>
              </a:rPr>
              <a:t>What do you normally have for breakfast?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Arial Narrow" pitchFamily="34" charset="0"/>
                <a:ea typeface="+mn-ea"/>
              </a:rPr>
              <a:t>Do you usually have lunch at home?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Arial Narrow" pitchFamily="34" charset="0"/>
                <a:ea typeface="+mn-ea"/>
              </a:rPr>
              <a:t>What do you do after school?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en-US" sz="2800" dirty="0">
                <a:latin typeface="Arial Narrow" pitchFamily="34" charset="0"/>
                <a:ea typeface="+mn-ea"/>
              </a:rPr>
              <a:t>What do you usually do in the evenings?</a:t>
            </a:r>
            <a:endParaRPr lang="ru-RU" sz="2800" dirty="0">
              <a:latin typeface="Arial Narrow" pitchFamily="34" charset="0"/>
              <a:ea typeface="+mn-ea"/>
            </a:endParaRPr>
          </a:p>
        </p:txBody>
      </p:sp>
      <p:pic>
        <p:nvPicPr>
          <p:cNvPr id="24581" name="Picture 6" descr="C:\Users\Олеся и Дима\Desktop\дизайн для презентаций\MP9004394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048000"/>
            <a:ext cx="31242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371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err="1" smtClean="0"/>
              <a:t>Verbos</a:t>
            </a:r>
            <a:r>
              <a:rPr lang="en-GB" dirty="0" smtClean="0"/>
              <a:t> </a:t>
            </a:r>
            <a:r>
              <a:rPr lang="en-GB" dirty="0" err="1" smtClean="0"/>
              <a:t>que</a:t>
            </a:r>
            <a:r>
              <a:rPr lang="en-GB" dirty="0" smtClean="0"/>
              <a:t> no </a:t>
            </a:r>
            <a:r>
              <a:rPr lang="en-GB" dirty="0" err="1" smtClean="0"/>
              <a:t>usan</a:t>
            </a:r>
            <a:r>
              <a:rPr lang="en-GB" dirty="0" smtClean="0"/>
              <a:t> Present Continuous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b="1" dirty="0" smtClean="0"/>
              <a:t>Existen una serie de verbos que normalmente no pueden emplearse en Presente Continuo, excepto en ocasiones excepcionales:</a:t>
            </a:r>
            <a:endParaRPr lang="es-ES" dirty="0" smtClean="0"/>
          </a:p>
          <a:p>
            <a:r>
              <a:rPr lang="es-ES" b="1" dirty="0" smtClean="0"/>
              <a:t>Verbos que expresan sensaciones</a:t>
            </a:r>
            <a:r>
              <a:rPr lang="es-ES" dirty="0" smtClean="0"/>
              <a:t>, como </a:t>
            </a:r>
            <a:r>
              <a:rPr lang="es-ES" i="1" dirty="0" err="1" smtClean="0"/>
              <a:t>feel</a:t>
            </a:r>
            <a:r>
              <a:rPr lang="es-ES" dirty="0" smtClean="0"/>
              <a:t> (sentir), </a:t>
            </a:r>
            <a:r>
              <a:rPr lang="es-ES" i="1" dirty="0" err="1" smtClean="0"/>
              <a:t>hear</a:t>
            </a:r>
            <a:r>
              <a:rPr lang="es-ES" dirty="0" smtClean="0"/>
              <a:t> (oír), </a:t>
            </a:r>
            <a:r>
              <a:rPr lang="es-ES" i="1" dirty="0" err="1" smtClean="0"/>
              <a:t>see</a:t>
            </a:r>
            <a:r>
              <a:rPr lang="es-ES" dirty="0" smtClean="0"/>
              <a:t> (ver) o </a:t>
            </a:r>
            <a:r>
              <a:rPr lang="es-ES" i="1" dirty="0" err="1" smtClean="0"/>
              <a:t>smell</a:t>
            </a:r>
            <a:r>
              <a:rPr lang="es-ES" dirty="0" smtClean="0"/>
              <a:t> (oler).</a:t>
            </a:r>
          </a:p>
          <a:p>
            <a:r>
              <a:rPr lang="es-ES" b="1" dirty="0" smtClean="0"/>
              <a:t>Verbos que expresan posesión</a:t>
            </a:r>
            <a:r>
              <a:rPr lang="es-ES" dirty="0" smtClean="0"/>
              <a:t>, como </a:t>
            </a:r>
            <a:r>
              <a:rPr lang="es-ES" i="1" dirty="0" err="1" smtClean="0"/>
              <a:t>belong</a:t>
            </a:r>
            <a:r>
              <a:rPr lang="es-ES" dirty="0" smtClean="0"/>
              <a:t> (pertenecer),</a:t>
            </a:r>
            <a:r>
              <a:rPr lang="es-ES" i="1" dirty="0" smtClean="0"/>
              <a:t> </a:t>
            </a:r>
            <a:r>
              <a:rPr lang="es-ES" i="1" dirty="0" err="1" smtClean="0"/>
              <a:t>own</a:t>
            </a:r>
            <a:r>
              <a:rPr lang="es-ES" dirty="0" smtClean="0"/>
              <a:t> (ser propietario de) o</a:t>
            </a:r>
            <a:r>
              <a:rPr lang="es-ES" i="1" dirty="0" smtClean="0"/>
              <a:t> </a:t>
            </a:r>
            <a:r>
              <a:rPr lang="es-ES" i="1" dirty="0" err="1" smtClean="0"/>
              <a:t>possess</a:t>
            </a:r>
            <a:r>
              <a:rPr lang="es-ES" dirty="0" smtClean="0"/>
              <a:t> (poseer).</a:t>
            </a:r>
          </a:p>
          <a:p>
            <a:r>
              <a:rPr lang="es-ES" dirty="0" smtClean="0"/>
              <a:t>V</a:t>
            </a:r>
            <a:r>
              <a:rPr lang="es-ES" b="1" dirty="0" smtClean="0"/>
              <a:t>erbos que expresan sentimientos o emociones</a:t>
            </a:r>
            <a:r>
              <a:rPr lang="es-ES" dirty="0" smtClean="0"/>
              <a:t>, como </a:t>
            </a:r>
            <a:r>
              <a:rPr lang="es-ES" i="1" dirty="0" err="1" smtClean="0"/>
              <a:t>desire</a:t>
            </a:r>
            <a:r>
              <a:rPr lang="es-ES" dirty="0" smtClean="0"/>
              <a:t> (anhelar), </a:t>
            </a:r>
            <a:r>
              <a:rPr lang="es-ES" i="1" dirty="0" err="1" smtClean="0"/>
              <a:t>detest</a:t>
            </a:r>
            <a:r>
              <a:rPr lang="es-ES" dirty="0" smtClean="0"/>
              <a:t> (detestar), </a:t>
            </a:r>
            <a:r>
              <a:rPr lang="es-ES" i="1" dirty="0" err="1" smtClean="0"/>
              <a:t>dislike</a:t>
            </a:r>
            <a:r>
              <a:rPr lang="es-ES" dirty="0" smtClean="0"/>
              <a:t> (disgustar), </a:t>
            </a:r>
            <a:r>
              <a:rPr lang="es-ES" i="1" dirty="0" err="1" smtClean="0"/>
              <a:t>fear</a:t>
            </a:r>
            <a:r>
              <a:rPr lang="es-ES" dirty="0" smtClean="0"/>
              <a:t> </a:t>
            </a:r>
            <a:r>
              <a:rPr lang="es-ES" dirty="0" smtClean="0"/>
              <a:t>(temer), </a:t>
            </a:r>
            <a:r>
              <a:rPr lang="es-ES" i="1" dirty="0" err="1" smtClean="0"/>
              <a:t>hate</a:t>
            </a:r>
            <a:r>
              <a:rPr lang="es-ES" dirty="0" smtClean="0"/>
              <a:t> (odiar), </a:t>
            </a:r>
            <a:r>
              <a:rPr lang="es-ES" i="1" dirty="0" err="1" smtClean="0"/>
              <a:t>like</a:t>
            </a:r>
            <a:r>
              <a:rPr lang="es-ES" dirty="0" smtClean="0"/>
              <a:t>(gustar), </a:t>
            </a:r>
            <a:r>
              <a:rPr lang="es-ES" i="1" dirty="0" err="1" smtClean="0"/>
              <a:t>love</a:t>
            </a:r>
            <a:r>
              <a:rPr lang="es-ES" dirty="0" smtClean="0"/>
              <a:t> (amar), </a:t>
            </a:r>
            <a:r>
              <a:rPr lang="es-ES" i="1" dirty="0" err="1" smtClean="0"/>
              <a:t>respect</a:t>
            </a:r>
            <a:r>
              <a:rPr lang="es-ES" dirty="0" smtClean="0"/>
              <a:t> (</a:t>
            </a:r>
            <a:r>
              <a:rPr lang="es-ES" dirty="0" err="1" smtClean="0"/>
              <a:t>reºsp</a:t>
            </a:r>
            <a:r>
              <a:rPr lang="es-ES" dirty="0" smtClean="0"/>
              <a:t>`+&lt;</a:t>
            </a:r>
            <a:r>
              <a:rPr lang="es-ES" dirty="0" smtClean="0"/>
              <a:t>petar</a:t>
            </a:r>
            <a:r>
              <a:rPr lang="es-ES" dirty="0" smtClean="0"/>
              <a:t>), </a:t>
            </a:r>
            <a:r>
              <a:rPr lang="es-ES" i="1" dirty="0" err="1" smtClean="0"/>
              <a:t>want</a:t>
            </a:r>
            <a:r>
              <a:rPr lang="es-ES" dirty="0" smtClean="0"/>
              <a:t> (querer) o </a:t>
            </a:r>
            <a:r>
              <a:rPr lang="es-ES" i="1" dirty="0" err="1" smtClean="0"/>
              <a:t>wish</a:t>
            </a:r>
            <a:r>
              <a:rPr lang="es-ES" dirty="0" smtClean="0"/>
              <a:t> (desear</a:t>
            </a:r>
            <a:r>
              <a:rPr lang="es-ES" dirty="0" smtClean="0"/>
              <a:t>), h.</a:t>
            </a:r>
            <a:endParaRPr lang="es-ES" dirty="0" smtClean="0"/>
          </a:p>
          <a:p>
            <a:r>
              <a:rPr lang="es-ES" b="1" dirty="0" smtClean="0"/>
              <a:t>Verbos que expresan actividades mentales</a:t>
            </a:r>
            <a:r>
              <a:rPr lang="es-ES" dirty="0" smtClean="0"/>
              <a:t>, como </a:t>
            </a:r>
            <a:r>
              <a:rPr lang="es-ES" i="1" dirty="0" err="1" smtClean="0"/>
              <a:t>agree</a:t>
            </a:r>
            <a:r>
              <a:rPr lang="es-ES" dirty="0" smtClean="0"/>
              <a:t> (estar de acuerdo), </a:t>
            </a:r>
            <a:r>
              <a:rPr lang="es-ES" i="1" dirty="0" err="1" smtClean="0"/>
              <a:t>believe</a:t>
            </a:r>
            <a:r>
              <a:rPr lang="es-ES" dirty="0" smtClean="0"/>
              <a:t> (creer), </a:t>
            </a:r>
            <a:r>
              <a:rPr lang="es-ES" i="1" dirty="0" err="1" smtClean="0"/>
              <a:t>forget</a:t>
            </a:r>
            <a:r>
              <a:rPr lang="es-ES" dirty="0" smtClean="0"/>
              <a:t> (olvidar),</a:t>
            </a:r>
            <a:r>
              <a:rPr lang="es-ES" i="1" dirty="0" smtClean="0"/>
              <a:t> </a:t>
            </a:r>
            <a:r>
              <a:rPr lang="es-ES" i="1" dirty="0" err="1" smtClean="0"/>
              <a:t>know</a:t>
            </a:r>
            <a:r>
              <a:rPr lang="es-ES" dirty="0" smtClean="0"/>
              <a:t> (saber),</a:t>
            </a:r>
            <a:r>
              <a:rPr lang="es-ES" i="1" dirty="0" smtClean="0"/>
              <a:t> realice (darse cuenta)</a:t>
            </a:r>
            <a:r>
              <a:rPr lang="es-ES" dirty="0" smtClean="0"/>
              <a:t>,</a:t>
            </a:r>
            <a:r>
              <a:rPr lang="es-ES" i="1" dirty="0" smtClean="0"/>
              <a:t> </a:t>
            </a:r>
            <a:r>
              <a:rPr lang="es-ES" i="1" dirty="0" err="1" smtClean="0"/>
              <a:t>recognize</a:t>
            </a:r>
            <a:r>
              <a:rPr lang="es-ES" dirty="0" smtClean="0"/>
              <a:t> (reconocer),</a:t>
            </a:r>
            <a:r>
              <a:rPr lang="es-ES" i="1" dirty="0" smtClean="0"/>
              <a:t> </a:t>
            </a:r>
            <a:r>
              <a:rPr lang="es-ES" i="1" dirty="0" err="1" smtClean="0"/>
              <a:t>remember</a:t>
            </a:r>
            <a:r>
              <a:rPr lang="es-ES" dirty="0" smtClean="0"/>
              <a:t> (recordar),</a:t>
            </a:r>
            <a:r>
              <a:rPr lang="es-ES" i="1" dirty="0" smtClean="0"/>
              <a:t> </a:t>
            </a:r>
            <a:r>
              <a:rPr lang="es-ES" i="1" dirty="0" err="1" smtClean="0"/>
              <a:t>suppose</a:t>
            </a:r>
            <a:r>
              <a:rPr lang="es-ES" dirty="0" smtClean="0"/>
              <a:t> (suponer),</a:t>
            </a:r>
            <a:r>
              <a:rPr lang="es-ES" i="1" dirty="0" smtClean="0"/>
              <a:t> </a:t>
            </a:r>
            <a:r>
              <a:rPr lang="es-ES" i="1" dirty="0" err="1" smtClean="0"/>
              <a:t>think</a:t>
            </a:r>
            <a:r>
              <a:rPr lang="es-ES" dirty="0" smtClean="0"/>
              <a:t> (pensar) o </a:t>
            </a:r>
            <a:r>
              <a:rPr lang="es-ES" i="1" dirty="0" err="1" smtClean="0"/>
              <a:t>understand</a:t>
            </a:r>
            <a:r>
              <a:rPr lang="es-ES" dirty="0" smtClean="0"/>
              <a:t> (entender).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37513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948738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1:  for things that are happening at the moment of speaking.</a:t>
            </a:r>
            <a:endParaRPr lang="ru-RU" sz="2400" b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657600" y="5486400"/>
            <a:ext cx="24463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Julie is sleeping.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57400" y="1143000"/>
            <a:ext cx="38798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/>
              <a:t>I’m working at the moment.</a:t>
            </a:r>
          </a:p>
        </p:txBody>
      </p:sp>
      <p:pic>
        <p:nvPicPr>
          <p:cNvPr id="53250" name="Picture 2" descr="C:\Users\Олеся и Дима\Desktop\дизайн для презентаций\MB90030332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62000"/>
            <a:ext cx="2133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2" name="Picture 4" descr="C:\Users\Олеся и Дима\Desktop\дизайн для презентаций\MB90028526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672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3" name="Picture 5" descr="C:\Users\Олеся и Дима\Desktop\дизайн для презентаций\MB90028326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5814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0" y="2895600"/>
            <a:ext cx="4702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Please call back – we are eating dinner.</a:t>
            </a:r>
          </a:p>
          <a:p>
            <a:pPr eaLnBrk="1" hangingPunct="1"/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317991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3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0"/>
            <a:ext cx="84582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2. for temporary situations, when we feel</a:t>
            </a:r>
          </a:p>
          <a:p>
            <a:pPr algn="ctr">
              <a:defRPr/>
            </a:pP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something won't continue for a long time.</a:t>
            </a:r>
            <a:endParaRPr lang="ru-RU" sz="24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152400" y="2895600"/>
            <a:ext cx="3962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2000"/>
              <a:t>I’m reading a really great book.</a:t>
            </a:r>
            <a:endParaRPr lang="ru-RU" sz="2000"/>
          </a:p>
        </p:txBody>
      </p:sp>
      <p:pic>
        <p:nvPicPr>
          <p:cNvPr id="54274" name="Picture 2" descr="C:\Users\Олеся и Дима\Desktop\дизайн для презентаций\MB90028531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600200"/>
            <a:ext cx="2133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6" name="Picture 4" descr="C:\Users\Олеся и Дима\Desktop\дизайн для презентаций\MB90023646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2362200"/>
            <a:ext cx="1905000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277" name="Picture 5" descr="C:\Users\Олеся и Дима\Desktop\дизайн для презентаций\MB900236259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5720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0" y="1600200"/>
            <a:ext cx="476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She’s staying with her friend these days.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28600" y="5791200"/>
            <a:ext cx="6221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John’s working in a bar until he finds a job in his field.</a:t>
            </a:r>
          </a:p>
        </p:txBody>
      </p:sp>
    </p:spTree>
    <p:extLst>
      <p:ext uri="{BB962C8B-B14F-4D97-AF65-F5344CB8AC3E}">
        <p14:creationId xmlns:p14="http://schemas.microsoft.com/office/powerpoint/2010/main" val="271040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3. with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always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and </a:t>
            </a:r>
            <a:r>
              <a:rPr lang="en-US" sz="24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constantly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to show our annoyance,</a:t>
            </a:r>
          </a:p>
          <a:p>
            <a:pPr algn="ctr">
              <a:defRPr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anger and criticism</a:t>
            </a:r>
            <a:endParaRPr lang="ru-RU" sz="2400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828800" y="3810000"/>
            <a:ext cx="60356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He is constantly using my computer when I need it!.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1295400"/>
            <a:ext cx="3435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He is always losing his keys!</a:t>
            </a:r>
          </a:p>
          <a:p>
            <a:pPr eaLnBrk="1" hangingPunct="1"/>
            <a:endParaRPr lang="ru-RU" sz="2000"/>
          </a:p>
        </p:txBody>
      </p:sp>
      <p:pic>
        <p:nvPicPr>
          <p:cNvPr id="55298" name="Picture 2" descr="C:\Users\Олеся и Дима\Desktop\дизайн для презентаций\MB90035674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676400"/>
            <a:ext cx="2286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0" name="Picture 4" descr="C:\Users\Олеся и Дима\Desktop\дизайн для презентаций\MB90035679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7620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90800" y="2667000"/>
            <a:ext cx="3611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You are always telling the lies.</a:t>
            </a:r>
            <a:endParaRPr lang="ru-RU" sz="2000"/>
          </a:p>
        </p:txBody>
      </p:sp>
      <p:pic>
        <p:nvPicPr>
          <p:cNvPr id="55301" name="Picture 5" descr="C:\Users\Олеся и Дима\Desktop\дизайн для презентаций\MB900285257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71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362200" y="5410200"/>
            <a:ext cx="3149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They’re always being late.</a:t>
            </a:r>
            <a:endParaRPr lang="ru-RU" sz="2000"/>
          </a:p>
          <a:p>
            <a:pPr eaLnBrk="1" hangingPunct="1"/>
            <a:endParaRPr lang="ru-RU" sz="2000"/>
          </a:p>
        </p:txBody>
      </p:sp>
      <p:pic>
        <p:nvPicPr>
          <p:cNvPr id="55302" name="Picture 6" descr="C:\Users\Олеся и Дима\Desktop\дизайн для презентаций\MM900236529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953000"/>
            <a:ext cx="2317750" cy="148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7120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4. for definite future arrangements (with a future time word).</a:t>
            </a:r>
          </a:p>
          <a:p>
            <a:pPr>
              <a:defRPr/>
            </a:pPr>
            <a:r>
              <a:rPr lang="en-US" sz="2000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 We have already made a plan and we are sure that the event will happen in the future.</a:t>
            </a:r>
            <a:endParaRPr lang="ru-RU" sz="2000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648200"/>
            <a:ext cx="496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They’re coming to the party in three days.</a:t>
            </a:r>
            <a:endParaRPr lang="ru-RU" sz="20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81200" y="3276600"/>
            <a:ext cx="49069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We’re going to the beach at the weekend.</a:t>
            </a:r>
          </a:p>
        </p:txBody>
      </p:sp>
      <p:pic>
        <p:nvPicPr>
          <p:cNvPr id="56322" name="Picture 2" descr="C:\Users\Олеся и Дима\Desktop\дизайн для презентаций\MM90028532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066800"/>
            <a:ext cx="235267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1905000"/>
            <a:ext cx="39433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He is flying to Jamaica tomorrow.</a:t>
            </a:r>
            <a:endParaRPr lang="ru-RU" sz="2000"/>
          </a:p>
        </p:txBody>
      </p:sp>
      <p:pic>
        <p:nvPicPr>
          <p:cNvPr id="56323" name="Picture 3" descr="C:\Users\Олеся и Дима\Desktop\дизайн для презентаций\MM900236448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24384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24" name="Picture 4" descr="C:\Users\Олеся и Дима\Desktop\дизайн для презентаций\MM900356590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181600"/>
            <a:ext cx="2011363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395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Ejemplo</a:t>
            </a:r>
            <a:r>
              <a:rPr lang="en-GB" dirty="0" smtClean="0"/>
              <a:t> Present Continuous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AU" dirty="0" smtClean="0"/>
              <a:t>Monica is an accountant. She works at the Central Bank of Sydney. Today is a weird day for Monica, it seems like her regular daily routine has changed dramatically.</a:t>
            </a:r>
          </a:p>
          <a:p>
            <a:r>
              <a:rPr lang="en-AU" dirty="0" smtClean="0"/>
              <a:t>She usually walks to work but today she is driving because she overslept. Most of the times she wears a red blouse and a black skirt for work, but today she is wearing jeans and t-shirt because the washing machine got damaged yesterday.</a:t>
            </a:r>
          </a:p>
          <a:p>
            <a:r>
              <a:rPr lang="en-AU" dirty="0" smtClean="0"/>
              <a:t>Although her husband takes the kids to school every day, today Monica is taking them to school because her husband went to a party last night and got home really late. She regularly listens to classical music on her way to work, but today she and her children are listening to </a:t>
            </a:r>
            <a:r>
              <a:rPr lang="en-AU" dirty="0" err="1" smtClean="0"/>
              <a:t>reggaeton</a:t>
            </a:r>
            <a:r>
              <a:rPr lang="en-AU" dirty="0" smtClean="0"/>
              <a:t>; they say that classical music is not as interesting and cool as </a:t>
            </a:r>
            <a:r>
              <a:rPr lang="en-AU" dirty="0" err="1" smtClean="0"/>
              <a:t>reggaeton</a:t>
            </a:r>
            <a:r>
              <a:rPr lang="en-AU" dirty="0" smtClean="0"/>
              <a:t>.</a:t>
            </a:r>
          </a:p>
          <a:p>
            <a:r>
              <a:rPr lang="en-AU" dirty="0" smtClean="0"/>
              <a:t>Some people may think Monica is not enjoying her day; on the contrary, she loves doing new things so she is happy about this weird day. 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718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Actividad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Otra</a:t>
            </a:r>
            <a:r>
              <a:rPr lang="en-GB" dirty="0" smtClean="0"/>
              <a:t> </a:t>
            </a:r>
            <a:r>
              <a:rPr lang="en-GB" dirty="0" err="1" smtClean="0"/>
              <a:t>vez</a:t>
            </a:r>
            <a:r>
              <a:rPr lang="en-GB" dirty="0" smtClean="0"/>
              <a:t> en </a:t>
            </a:r>
            <a:r>
              <a:rPr lang="en-GB" dirty="0" err="1" smtClean="0"/>
              <a:t>grupos</a:t>
            </a:r>
            <a:r>
              <a:rPr lang="en-GB" dirty="0" smtClean="0"/>
              <a:t>, </a:t>
            </a:r>
            <a:r>
              <a:rPr lang="en-GB" dirty="0" err="1" smtClean="0"/>
              <a:t>cread</a:t>
            </a:r>
            <a:r>
              <a:rPr lang="en-GB" dirty="0" smtClean="0"/>
              <a:t> </a:t>
            </a:r>
            <a:r>
              <a:rPr lang="en-GB" dirty="0" err="1" smtClean="0"/>
              <a:t>una</a:t>
            </a:r>
            <a:r>
              <a:rPr lang="en-GB" dirty="0" smtClean="0"/>
              <a:t> </a:t>
            </a:r>
            <a:r>
              <a:rPr lang="en-GB" dirty="0" err="1" smtClean="0"/>
              <a:t>historia</a:t>
            </a:r>
            <a:r>
              <a:rPr lang="en-GB" dirty="0" smtClean="0"/>
              <a:t> en la </a:t>
            </a:r>
            <a:r>
              <a:rPr lang="en-GB" dirty="0" err="1" smtClean="0"/>
              <a:t>que</a:t>
            </a:r>
            <a:r>
              <a:rPr lang="en-GB" dirty="0" smtClean="0"/>
              <a:t> </a:t>
            </a:r>
            <a:r>
              <a:rPr lang="en-GB" dirty="0" err="1" smtClean="0"/>
              <a:t>alternemos</a:t>
            </a:r>
            <a:r>
              <a:rPr lang="en-GB" dirty="0" smtClean="0"/>
              <a:t> ambos </a:t>
            </a:r>
            <a:r>
              <a:rPr lang="en-GB" dirty="0" err="1" smtClean="0"/>
              <a:t>tiempos</a:t>
            </a:r>
            <a:r>
              <a:rPr lang="en-GB" dirty="0" smtClean="0"/>
              <a:t> </a:t>
            </a:r>
            <a:r>
              <a:rPr lang="en-GB" dirty="0" err="1" smtClean="0"/>
              <a:t>verbales</a:t>
            </a:r>
            <a:r>
              <a:rPr lang="en-GB" dirty="0" smtClean="0"/>
              <a:t>. </a:t>
            </a:r>
          </a:p>
          <a:p>
            <a:r>
              <a:rPr lang="en-GB" dirty="0" smtClean="0"/>
              <a:t>Entre 120-150 </a:t>
            </a:r>
            <a:r>
              <a:rPr lang="en-GB" dirty="0" err="1" smtClean="0"/>
              <a:t>palabras</a:t>
            </a:r>
            <a:r>
              <a:rPr lang="en-GB" dirty="0" smtClean="0"/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6362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¿</a:t>
            </a:r>
            <a:r>
              <a:rPr lang="en-GB" dirty="0" err="1" smtClean="0"/>
              <a:t>Cómo</a:t>
            </a:r>
            <a:r>
              <a:rPr lang="en-GB" dirty="0" smtClean="0"/>
              <a:t> </a:t>
            </a:r>
            <a:r>
              <a:rPr lang="en-GB" dirty="0" err="1" smtClean="0"/>
              <a:t>formamos</a:t>
            </a:r>
            <a:r>
              <a:rPr lang="en-GB" dirty="0" smtClean="0"/>
              <a:t> los </a:t>
            </a:r>
            <a:r>
              <a:rPr lang="en-GB" dirty="0" err="1" smtClean="0"/>
              <a:t>tiempos</a:t>
            </a:r>
            <a:r>
              <a:rPr lang="en-GB" smtClean="0"/>
              <a:t>?</a:t>
            </a:r>
            <a:endParaRPr lang="en-GB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8" name="Содержимое 11" descr="2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9250" b="-9250"/>
          <a:stretch>
            <a:fillRect/>
          </a:stretch>
        </p:blipFill>
        <p:spPr bwMode="auto"/>
      </p:pic>
      <p:pic>
        <p:nvPicPr>
          <p:cNvPr id="9" name="Содержимое 9" descr="Безымянный.pn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765" b="-13765"/>
          <a:stretch>
            <a:fillRect/>
          </a:stretch>
        </p:blipFill>
        <p:spPr bwMode="auto"/>
      </p:pic>
    </p:spTree>
    <p:extLst>
      <p:ext uri="{BB962C8B-B14F-4D97-AF65-F5344CB8AC3E}">
        <p14:creationId xmlns:p14="http://schemas.microsoft.com/office/powerpoint/2010/main" val="116227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C:\Users\Олеся и Дима\Desktop\дизайн для презентаций\MH90035659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2438400"/>
            <a:ext cx="7462838" cy="604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4" descr="C:\Users\Олеся и Дима\Desktop\дизайн для презентаций\MM900356597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04800"/>
            <a:ext cx="2309813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Овальная выноска 5"/>
          <p:cNvSpPr/>
          <p:nvPr/>
        </p:nvSpPr>
        <p:spPr>
          <a:xfrm>
            <a:off x="914400" y="457200"/>
            <a:ext cx="5715000" cy="917448"/>
          </a:xfrm>
          <a:prstGeom prst="wedgeEllipseCallout">
            <a:avLst>
              <a:gd name="adj1" fmla="val 39474"/>
              <a:gd name="adj2" fmla="val 609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Why </a:t>
            </a:r>
            <a:r>
              <a:rPr lang="en-US" b="1" i="1" dirty="0">
                <a:solidFill>
                  <a:srgbClr val="FF0000"/>
                </a:solidFill>
              </a:rPr>
              <a:t>are you working </a:t>
            </a:r>
            <a:r>
              <a:rPr lang="en-US" dirty="0"/>
              <a:t>today, Stew. People </a:t>
            </a:r>
            <a:r>
              <a:rPr lang="en-US" b="1" i="1" dirty="0">
                <a:solidFill>
                  <a:srgbClr val="FF0000"/>
                </a:solidFill>
              </a:rPr>
              <a:t>don’t</a:t>
            </a:r>
            <a:r>
              <a:rPr lang="en-US" dirty="0"/>
              <a:t> usually </a:t>
            </a:r>
            <a:r>
              <a:rPr lang="en-US" b="1" i="1" dirty="0">
                <a:solidFill>
                  <a:srgbClr val="FF0000"/>
                </a:solidFill>
              </a:rPr>
              <a:t>work</a:t>
            </a:r>
            <a:r>
              <a:rPr lang="en-US" dirty="0"/>
              <a:t> on Sundays.</a:t>
            </a:r>
            <a:endParaRPr lang="ru-RU" dirty="0"/>
          </a:p>
        </p:txBody>
      </p:sp>
      <p:sp>
        <p:nvSpPr>
          <p:cNvPr id="7" name="Овальная выноска 6"/>
          <p:cNvSpPr/>
          <p:nvPr/>
        </p:nvSpPr>
        <p:spPr>
          <a:xfrm>
            <a:off x="3429000" y="3505200"/>
            <a:ext cx="5715000" cy="917448"/>
          </a:xfrm>
          <a:prstGeom prst="wedgeEllipseCallout">
            <a:avLst>
              <a:gd name="adj1" fmla="val -37080"/>
              <a:gd name="adj2" fmla="val 8703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</a:t>
            </a:r>
            <a:r>
              <a:rPr lang="en-US" b="1" i="1" dirty="0">
                <a:solidFill>
                  <a:srgbClr val="FF0000"/>
                </a:solidFill>
              </a:rPr>
              <a:t> know </a:t>
            </a:r>
            <a:r>
              <a:rPr lang="en-US" dirty="0"/>
              <a:t>that Tom but I’</a:t>
            </a:r>
            <a:r>
              <a:rPr lang="en-US" b="1" i="1" dirty="0">
                <a:solidFill>
                  <a:srgbClr val="FF0000"/>
                </a:solidFill>
              </a:rPr>
              <a:t>m flying </a:t>
            </a:r>
            <a:r>
              <a:rPr lang="en-US" dirty="0"/>
              <a:t>to Africa next week, so I </a:t>
            </a:r>
            <a:r>
              <a:rPr lang="en-US" b="1" i="1" dirty="0">
                <a:solidFill>
                  <a:srgbClr val="FF0000"/>
                </a:solidFill>
              </a:rPr>
              <a:t>want</a:t>
            </a:r>
            <a:r>
              <a:rPr lang="en-US" dirty="0"/>
              <a:t> to get more money.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534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0"/>
            <a:ext cx="61087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1. for permanent situations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5800" y="1371600"/>
            <a:ext cx="26622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John works in a bank.</a:t>
            </a:r>
            <a:endParaRPr lang="ru-RU" sz="20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581400" y="2667000"/>
            <a:ext cx="2130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They love coffee.</a:t>
            </a:r>
            <a:endParaRPr lang="ru-RU" sz="200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" y="3581400"/>
            <a:ext cx="28924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They have two children.</a:t>
            </a:r>
            <a:endParaRPr lang="ru-RU" sz="20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62200" y="5943600"/>
            <a:ext cx="2613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 don't like swimming.</a:t>
            </a:r>
            <a:endParaRPr lang="ru-RU" sz="2000"/>
          </a:p>
        </p:txBody>
      </p:sp>
      <p:pic>
        <p:nvPicPr>
          <p:cNvPr id="30722" name="Picture 2" descr="C:\Users\Олеся и Дима\Desktop\дизайн для презентаций\MM90028526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609600"/>
            <a:ext cx="1600200" cy="166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C:\Users\Олеся и Дима\Desktop\дизайн для презентаций\MM900236465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4953000"/>
            <a:ext cx="16002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C:\Users\Олеся и Дима\Desktop\дизайн для презентаций\MM90028284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1676400"/>
            <a:ext cx="10858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C:\Users\Олеся и Дима\Desktop\дизайн для презентаций\MM900300553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3581400"/>
            <a:ext cx="2209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675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0"/>
            <a:ext cx="8558213" cy="10779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2. for habits and routines with the adverbs:</a:t>
            </a:r>
          </a:p>
          <a:p>
            <a:pPr algn="ctr">
              <a:defRPr/>
            </a:pP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always, often, usually, sometimes, never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1600200"/>
            <a:ext cx="2460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 often play hockey .</a:t>
            </a:r>
            <a:endParaRPr lang="ru-RU" sz="2000"/>
          </a:p>
        </p:txBody>
      </p:sp>
      <p:pic>
        <p:nvPicPr>
          <p:cNvPr id="31746" name="Picture 2" descr="C:\Users\Олеся и Дима\Desktop\дизайн для презентаций\MB900285318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143000"/>
            <a:ext cx="1295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C:\Users\Олеся и Дима\Desktop\дизайн для презентаций\MB900285264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5240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219200" y="2667000"/>
            <a:ext cx="4498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They usually watch TV in the evening.</a:t>
            </a:r>
            <a:endParaRPr lang="ru-RU" sz="2000"/>
          </a:p>
        </p:txBody>
      </p:sp>
      <p:pic>
        <p:nvPicPr>
          <p:cNvPr id="31748" name="Picture 4" descr="C:\Users\Олеся и Дима\Desktop\дизайн для презентаций\MB90033699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5814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2400" y="4114800"/>
            <a:ext cx="36417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 sometimes go to work by car.</a:t>
            </a:r>
            <a:endParaRPr lang="ru-RU" sz="2000"/>
          </a:p>
        </p:txBody>
      </p:sp>
      <p:pic>
        <p:nvPicPr>
          <p:cNvPr id="31749" name="Picture 5" descr="C:\Users\Олеся и Дима\Desktop\дизайн для презентаций\MM900336408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95800"/>
            <a:ext cx="18288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524000" y="5867400"/>
            <a:ext cx="4754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  never do morning exercises. And you?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1336648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6" grpId="0"/>
      <p:bldP spid="8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643650" cy="107721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    3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. with the adverbs: every day, once a week, </a:t>
            </a:r>
          </a:p>
          <a:p>
            <a:pPr>
              <a:defRPr/>
            </a:pPr>
            <a:r>
              <a:rPr lang="en-US" sz="3200" b="1" i="1" dirty="0" smtClean="0">
                <a:solidFill>
                  <a:schemeClr val="accent2">
                    <a:lumMod val="75000"/>
                  </a:schemeClr>
                </a:solidFill>
                <a:ea typeface="+mn-ea"/>
              </a:rPr>
              <a:t>   every </a:t>
            </a: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year, four times a month, at the weekend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pic>
        <p:nvPicPr>
          <p:cNvPr id="34818" name="Picture 2" descr="C:\Users\Олеся и Дима\Desktop\дизайн для презентаций\MM90030977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752600"/>
            <a:ext cx="20129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81000" y="1981200"/>
            <a:ext cx="4487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She goes swimming at the weekends.</a:t>
            </a:r>
            <a:endParaRPr lang="ru-RU" sz="2000"/>
          </a:p>
        </p:txBody>
      </p:sp>
      <p:pic>
        <p:nvPicPr>
          <p:cNvPr id="34819" name="Picture 3" descr="C:\Users\Олеся и Дима\Desktop\дизайн для презентаций\MM900365300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1242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3810000"/>
            <a:ext cx="3738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Sam takes a shower every day.</a:t>
            </a:r>
            <a:endParaRPr lang="ru-RU" sz="2000"/>
          </a:p>
        </p:txBody>
      </p:sp>
      <p:pic>
        <p:nvPicPr>
          <p:cNvPr id="34820" name="Picture 4" descr="C:\Users\Олеся и Дима\Desktop\дизайн для презентаций\MB900315818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724400"/>
            <a:ext cx="2667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3400" y="5638800"/>
            <a:ext cx="3702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I blow out candles once a year.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val="72115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9471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4. for facts and things that are generally true.</a:t>
            </a:r>
            <a:endParaRPr lang="ru-RU" sz="32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1905000"/>
            <a:ext cx="26146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/>
              <a:t>It snows in winter.</a:t>
            </a:r>
            <a:endParaRPr lang="ru-RU" sz="2400"/>
          </a:p>
        </p:txBody>
      </p:sp>
      <p:pic>
        <p:nvPicPr>
          <p:cNvPr id="29698" name="Picture 2" descr="C:\Users\Олеся и Дима\Desktop\дизайн для презентаций\MM900288939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1066800"/>
            <a:ext cx="2133600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581400" y="3657600"/>
            <a:ext cx="2598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Water boils at 100°C.</a:t>
            </a:r>
            <a:endParaRPr lang="ru-RU" sz="2000"/>
          </a:p>
        </p:txBody>
      </p:sp>
      <p:pic>
        <p:nvPicPr>
          <p:cNvPr id="29699" name="Picture 3" descr="C:\Users\Олеся и Дима\Desktop\дизайн для презентаций\MM90028887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2971800"/>
            <a:ext cx="1828800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5105400"/>
            <a:ext cx="2947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Plants die without water.</a:t>
            </a:r>
            <a:endParaRPr lang="ru-RU" sz="2000"/>
          </a:p>
        </p:txBody>
      </p:sp>
      <p:pic>
        <p:nvPicPr>
          <p:cNvPr id="29700" name="Picture 4" descr="C:\Users\Олеся и Дима\Desktop\дизайн для презентаций\MM90030051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419600"/>
            <a:ext cx="2109788" cy="200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558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6929438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 i="1" dirty="0">
                <a:solidFill>
                  <a:schemeClr val="accent2">
                    <a:lumMod val="75000"/>
                  </a:schemeClr>
                </a:solidFill>
                <a:ea typeface="+mn-ea"/>
              </a:rPr>
              <a:t>5. for programs and timetables</a:t>
            </a:r>
            <a:endParaRPr lang="ru-RU" sz="3600" b="1" i="1" dirty="0">
              <a:solidFill>
                <a:schemeClr val="accent2">
                  <a:lumMod val="75000"/>
                </a:schemeClr>
              </a:solidFill>
              <a:ea typeface="+mn-ea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1676400"/>
            <a:ext cx="3543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Our lessons start at 9 o’clock.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4038600"/>
            <a:ext cx="41227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 football match starts at 8 p.m. </a:t>
            </a:r>
            <a:endParaRPr lang="ru-RU" sz="20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600200" y="5791200"/>
            <a:ext cx="29321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The train leaves at 7.30.</a:t>
            </a:r>
            <a:endParaRPr lang="ru-RU" sz="2000"/>
          </a:p>
        </p:txBody>
      </p:sp>
      <p:pic>
        <p:nvPicPr>
          <p:cNvPr id="32770" name="Picture 2" descr="C:\Users\Олеся и Дима\Desktop\дизайн для презентаций\MM90030332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4800600"/>
            <a:ext cx="2028825" cy="175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C:\Users\Олеся и Дима\Desktop\дизайн для презентаций\MM90035671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990600"/>
            <a:ext cx="2424113" cy="127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C:\Users\Олеся и Дима\Desktop\дизайн для презентаций\MM900323802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352800"/>
            <a:ext cx="1828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148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EJEMPLO </a:t>
            </a:r>
            <a:endParaRPr lang="en-GB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i="1" dirty="0" smtClean="0"/>
              <a:t>Bob </a:t>
            </a:r>
            <a:r>
              <a:rPr lang="es-ES" i="1" dirty="0" err="1" smtClean="0"/>
              <a:t>lives</a:t>
            </a:r>
            <a:r>
              <a:rPr lang="es-ES" i="1" dirty="0" smtClean="0"/>
              <a:t> in a </a:t>
            </a:r>
            <a:r>
              <a:rPr lang="es-ES" i="1" dirty="0" err="1" smtClean="0"/>
              <a:t>small</a:t>
            </a:r>
            <a:r>
              <a:rPr lang="es-ES" i="1" dirty="0" smtClean="0"/>
              <a:t> flat in London. In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mornings</a:t>
            </a:r>
            <a:r>
              <a:rPr lang="es-ES" i="1" dirty="0" smtClean="0"/>
              <a:t>, he </a:t>
            </a:r>
            <a:r>
              <a:rPr lang="es-ES" i="1" dirty="0" err="1" smtClean="0"/>
              <a:t>wakes</a:t>
            </a:r>
            <a:r>
              <a:rPr lang="es-ES" i="1" dirty="0" smtClean="0"/>
              <a:t> up and has a </a:t>
            </a:r>
            <a:r>
              <a:rPr lang="es-ES" i="1" dirty="0" err="1" smtClean="0"/>
              <a:t>shower</a:t>
            </a:r>
            <a:r>
              <a:rPr lang="es-ES" i="1" dirty="0" smtClean="0"/>
              <a:t>.  </a:t>
            </a:r>
            <a:r>
              <a:rPr lang="es-ES" i="1" dirty="0" err="1" smtClean="0"/>
              <a:t>Then</a:t>
            </a:r>
            <a:r>
              <a:rPr lang="es-ES" i="1" dirty="0" smtClean="0"/>
              <a:t> he </a:t>
            </a:r>
            <a:r>
              <a:rPr lang="es-ES" i="1" dirty="0" err="1" smtClean="0"/>
              <a:t>makes</a:t>
            </a:r>
            <a:r>
              <a:rPr lang="es-ES" i="1" dirty="0" smtClean="0"/>
              <a:t> </a:t>
            </a:r>
            <a:r>
              <a:rPr lang="es-ES" i="1" dirty="0" err="1" smtClean="0"/>
              <a:t>breakfast</a:t>
            </a:r>
            <a:r>
              <a:rPr lang="es-ES" i="1" dirty="0" smtClean="0"/>
              <a:t>. He </a:t>
            </a:r>
            <a:r>
              <a:rPr lang="es-ES" i="1" dirty="0" err="1" smtClean="0"/>
              <a:t>usually</a:t>
            </a:r>
            <a:r>
              <a:rPr lang="es-ES" i="1" dirty="0" smtClean="0"/>
              <a:t> has a </a:t>
            </a:r>
            <a:r>
              <a:rPr lang="es-ES" i="1" dirty="0" err="1" smtClean="0"/>
              <a:t>typical</a:t>
            </a:r>
            <a:r>
              <a:rPr lang="es-ES" i="1" dirty="0" smtClean="0"/>
              <a:t> English </a:t>
            </a:r>
            <a:r>
              <a:rPr lang="es-ES" i="1" dirty="0" err="1" smtClean="0"/>
              <a:t>breakfast</a:t>
            </a:r>
            <a:r>
              <a:rPr lang="es-ES" i="1" dirty="0" smtClean="0"/>
              <a:t>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 smtClean="0"/>
              <a:t>eggs</a:t>
            </a:r>
            <a:r>
              <a:rPr lang="es-ES" i="1" dirty="0" smtClean="0"/>
              <a:t> and </a:t>
            </a:r>
            <a:r>
              <a:rPr lang="es-ES" i="1" dirty="0" err="1" smtClean="0"/>
              <a:t>bacon</a:t>
            </a:r>
            <a:r>
              <a:rPr lang="es-ES" i="1" dirty="0" smtClean="0"/>
              <a:t>. </a:t>
            </a:r>
            <a:r>
              <a:rPr lang="es-ES" i="1" dirty="0" err="1" smtClean="0"/>
              <a:t>After</a:t>
            </a:r>
            <a:r>
              <a:rPr lang="es-ES" i="1" dirty="0" smtClean="0"/>
              <a:t> </a:t>
            </a:r>
            <a:r>
              <a:rPr lang="es-ES" i="1" dirty="0" err="1" smtClean="0"/>
              <a:t>that</a:t>
            </a:r>
            <a:r>
              <a:rPr lang="es-ES" i="1" dirty="0" smtClean="0"/>
              <a:t>, he </a:t>
            </a:r>
            <a:r>
              <a:rPr lang="es-ES" i="1" dirty="0" err="1" smtClean="0"/>
              <a:t>goes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.</a:t>
            </a:r>
            <a:endParaRPr lang="es-ES" dirty="0" smtClean="0"/>
          </a:p>
          <a:p>
            <a:r>
              <a:rPr lang="es-ES" i="1" dirty="0" smtClean="0"/>
              <a:t>He </a:t>
            </a:r>
            <a:r>
              <a:rPr lang="es-ES" i="1" dirty="0" err="1" smtClean="0"/>
              <a:t>works</a:t>
            </a:r>
            <a:r>
              <a:rPr lang="es-ES" i="1" dirty="0" smtClean="0"/>
              <a:t> in </a:t>
            </a:r>
            <a:r>
              <a:rPr lang="es-ES" i="1" dirty="0" err="1" smtClean="0"/>
              <a:t>an</a:t>
            </a:r>
            <a:r>
              <a:rPr lang="es-ES" i="1" dirty="0" smtClean="0"/>
              <a:t> office in </a:t>
            </a:r>
            <a:r>
              <a:rPr lang="es-ES" i="1" dirty="0" err="1" smtClean="0"/>
              <a:t>the</a:t>
            </a:r>
            <a:r>
              <a:rPr lang="es-ES" i="1" dirty="0" smtClean="0"/>
              <a:t> center of London. He </a:t>
            </a:r>
            <a:r>
              <a:rPr lang="es-ES" i="1" dirty="0" err="1" smtClean="0"/>
              <a:t>sits</a:t>
            </a:r>
            <a:r>
              <a:rPr lang="es-ES" i="1" dirty="0" smtClean="0"/>
              <a:t> in </a:t>
            </a:r>
            <a:r>
              <a:rPr lang="es-ES" i="1" dirty="0" err="1" smtClean="0"/>
              <a:t>front</a:t>
            </a:r>
            <a:r>
              <a:rPr lang="es-ES" i="1" dirty="0" smtClean="0"/>
              <a:t> of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computer</a:t>
            </a:r>
            <a:r>
              <a:rPr lang="es-ES" i="1" dirty="0" smtClean="0"/>
              <a:t> </a:t>
            </a:r>
            <a:r>
              <a:rPr lang="es-ES" i="1" dirty="0" err="1" smtClean="0"/>
              <a:t>all</a:t>
            </a:r>
            <a:r>
              <a:rPr lang="es-ES" i="1" dirty="0" smtClean="0"/>
              <a:t> </a:t>
            </a:r>
            <a:r>
              <a:rPr lang="es-ES" i="1" dirty="0" err="1" smtClean="0"/>
              <a:t>day</a:t>
            </a:r>
            <a:r>
              <a:rPr lang="es-ES" i="1" dirty="0" smtClean="0"/>
              <a:t> and </a:t>
            </a:r>
            <a:r>
              <a:rPr lang="es-ES" i="1" dirty="0" err="1" smtClean="0"/>
              <a:t>writes</a:t>
            </a:r>
            <a:r>
              <a:rPr lang="es-ES" i="1" dirty="0" smtClean="0"/>
              <a:t> emails. He </a:t>
            </a:r>
            <a:r>
              <a:rPr lang="es-ES" i="1" dirty="0" err="1" smtClean="0"/>
              <a:t>doesn’t</a:t>
            </a:r>
            <a:r>
              <a:rPr lang="es-ES" i="1" dirty="0" smtClean="0"/>
              <a:t> </a:t>
            </a:r>
            <a:r>
              <a:rPr lang="es-ES" i="1" dirty="0" err="1" smtClean="0"/>
              <a:t>like</a:t>
            </a:r>
            <a:r>
              <a:rPr lang="es-ES" i="1" dirty="0" smtClean="0"/>
              <a:t> </a:t>
            </a:r>
            <a:r>
              <a:rPr lang="es-ES" i="1" dirty="0" err="1" smtClean="0"/>
              <a:t>his</a:t>
            </a:r>
            <a:r>
              <a:rPr lang="es-ES" i="1" dirty="0" smtClean="0"/>
              <a:t> </a:t>
            </a:r>
            <a:r>
              <a:rPr lang="es-ES" i="1" dirty="0" err="1" smtClean="0"/>
              <a:t>job</a:t>
            </a:r>
            <a:r>
              <a:rPr lang="es-ES" i="1" dirty="0" smtClean="0"/>
              <a:t> </a:t>
            </a:r>
            <a:r>
              <a:rPr lang="es-ES" i="1" dirty="0" err="1" smtClean="0"/>
              <a:t>very</a:t>
            </a:r>
            <a:r>
              <a:rPr lang="es-ES" i="1" dirty="0" smtClean="0"/>
              <a:t> </a:t>
            </a:r>
            <a:r>
              <a:rPr lang="es-ES" i="1" dirty="0" err="1" smtClean="0"/>
              <a:t>much</a:t>
            </a:r>
            <a:r>
              <a:rPr lang="es-ES" i="1" dirty="0" smtClean="0"/>
              <a:t>, </a:t>
            </a:r>
            <a:r>
              <a:rPr lang="es-ES" i="1" dirty="0" err="1" smtClean="0"/>
              <a:t>but</a:t>
            </a:r>
            <a:r>
              <a:rPr lang="es-ES" i="1" dirty="0" smtClean="0"/>
              <a:t> he </a:t>
            </a:r>
            <a:r>
              <a:rPr lang="es-ES" i="1" dirty="0" err="1" smtClean="0"/>
              <a:t>likes</a:t>
            </a:r>
            <a:r>
              <a:rPr lang="es-ES" i="1" dirty="0" smtClean="0"/>
              <a:t> </a:t>
            </a:r>
            <a:r>
              <a:rPr lang="es-ES" i="1" dirty="0" err="1" smtClean="0"/>
              <a:t>earning</a:t>
            </a:r>
            <a:r>
              <a:rPr lang="es-ES" i="1" dirty="0" smtClean="0"/>
              <a:t> </a:t>
            </a:r>
            <a:r>
              <a:rPr lang="es-ES" i="1" dirty="0" err="1" smtClean="0"/>
              <a:t>money</a:t>
            </a:r>
            <a:r>
              <a:rPr lang="es-ES" i="1" dirty="0" smtClean="0"/>
              <a:t>. At 12 </a:t>
            </a:r>
            <a:r>
              <a:rPr lang="es-ES" i="1" dirty="0" err="1" smtClean="0"/>
              <a:t>o’clock</a:t>
            </a:r>
            <a:r>
              <a:rPr lang="es-ES" i="1" dirty="0" smtClean="0"/>
              <a:t> he </a:t>
            </a:r>
            <a:r>
              <a:rPr lang="es-ES" i="1" dirty="0" err="1" smtClean="0"/>
              <a:t>goes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lunch and has a </a:t>
            </a:r>
            <a:r>
              <a:rPr lang="es-ES" i="1" dirty="0" err="1" smtClean="0"/>
              <a:t>sandwich</a:t>
            </a:r>
            <a:r>
              <a:rPr lang="es-ES" i="1" dirty="0" smtClean="0"/>
              <a:t>. </a:t>
            </a:r>
            <a:r>
              <a:rPr lang="es-ES" i="1" dirty="0" err="1" smtClean="0"/>
              <a:t>After</a:t>
            </a:r>
            <a:r>
              <a:rPr lang="es-ES" i="1" dirty="0" smtClean="0"/>
              <a:t> lunch, he comes back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 and </a:t>
            </a:r>
            <a:r>
              <a:rPr lang="es-ES" i="1" dirty="0" err="1" smtClean="0"/>
              <a:t>writes</a:t>
            </a:r>
            <a:r>
              <a:rPr lang="es-ES" i="1" dirty="0" smtClean="0"/>
              <a:t> more emails. At 5 </a:t>
            </a:r>
            <a:r>
              <a:rPr lang="es-ES" i="1" dirty="0" err="1" smtClean="0"/>
              <a:t>o’clock</a:t>
            </a:r>
            <a:r>
              <a:rPr lang="es-ES" i="1" dirty="0" smtClean="0"/>
              <a:t> he </a:t>
            </a:r>
            <a:r>
              <a:rPr lang="es-ES" i="1" dirty="0" err="1" smtClean="0"/>
              <a:t>leaves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. </a:t>
            </a:r>
            <a:endParaRPr lang="es-ES" dirty="0" smtClean="0"/>
          </a:p>
          <a:p>
            <a:r>
              <a:rPr lang="es-ES" i="1" dirty="0" smtClean="0"/>
              <a:t>He </a:t>
            </a:r>
            <a:r>
              <a:rPr lang="es-ES" i="1" dirty="0" err="1" smtClean="0"/>
              <a:t>sometimes</a:t>
            </a:r>
            <a:r>
              <a:rPr lang="es-ES" i="1" dirty="0" smtClean="0"/>
              <a:t> </a:t>
            </a:r>
            <a:r>
              <a:rPr lang="es-ES" i="1" dirty="0" err="1" smtClean="0"/>
              <a:t>sees</a:t>
            </a:r>
            <a:r>
              <a:rPr lang="es-ES" i="1" dirty="0" smtClean="0"/>
              <a:t> </a:t>
            </a:r>
            <a:r>
              <a:rPr lang="es-ES" i="1" dirty="0" err="1" smtClean="0"/>
              <a:t>his</a:t>
            </a:r>
            <a:r>
              <a:rPr lang="es-ES" i="1" dirty="0" smtClean="0"/>
              <a:t> </a:t>
            </a:r>
            <a:r>
              <a:rPr lang="es-ES" i="1" dirty="0" err="1" smtClean="0"/>
              <a:t>girlfriend</a:t>
            </a:r>
            <a:r>
              <a:rPr lang="es-ES" i="1" dirty="0" smtClean="0"/>
              <a:t> in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evenings</a:t>
            </a:r>
            <a:r>
              <a:rPr lang="es-ES" i="1" dirty="0" smtClean="0"/>
              <a:t>. </a:t>
            </a:r>
            <a:r>
              <a:rPr lang="es-ES" i="1" dirty="0" err="1" smtClean="0"/>
              <a:t>She</a:t>
            </a:r>
            <a:r>
              <a:rPr lang="es-ES" i="1" dirty="0" smtClean="0"/>
              <a:t> </a:t>
            </a:r>
            <a:r>
              <a:rPr lang="es-ES" i="1" dirty="0" err="1" smtClean="0"/>
              <a:t>lives</a:t>
            </a:r>
            <a:r>
              <a:rPr lang="es-ES" i="1" dirty="0" smtClean="0"/>
              <a:t> </a:t>
            </a:r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opposite</a:t>
            </a:r>
            <a:r>
              <a:rPr lang="es-ES" i="1" dirty="0" smtClean="0"/>
              <a:t> </a:t>
            </a:r>
            <a:r>
              <a:rPr lang="es-ES" i="1" dirty="0" err="1" smtClean="0"/>
              <a:t>side</a:t>
            </a:r>
            <a:r>
              <a:rPr lang="es-ES" i="1" dirty="0" smtClean="0"/>
              <a:t> of London, so he </a:t>
            </a:r>
            <a:r>
              <a:rPr lang="es-ES" i="1" dirty="0" err="1" smtClean="0"/>
              <a:t>takes</a:t>
            </a:r>
            <a:r>
              <a:rPr lang="es-ES" i="1" dirty="0" smtClean="0"/>
              <a:t> </a:t>
            </a:r>
            <a:r>
              <a:rPr lang="es-ES" i="1" dirty="0" err="1" smtClean="0"/>
              <a:t>the</a:t>
            </a:r>
            <a:r>
              <a:rPr lang="es-ES" i="1" dirty="0" smtClean="0"/>
              <a:t> </a:t>
            </a:r>
            <a:r>
              <a:rPr lang="es-ES" i="1" dirty="0" err="1" smtClean="0"/>
              <a:t>Underground</a:t>
            </a:r>
            <a:r>
              <a:rPr lang="es-ES" i="1" dirty="0" smtClean="0"/>
              <a:t>.</a:t>
            </a:r>
            <a:endParaRPr lang="es-ES" dirty="0" smtClean="0"/>
          </a:p>
          <a:p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err="1" smtClean="0"/>
              <a:t>weekends</a:t>
            </a:r>
            <a:r>
              <a:rPr lang="es-ES" i="1" dirty="0" smtClean="0"/>
              <a:t>, he </a:t>
            </a:r>
            <a:r>
              <a:rPr lang="es-ES" i="1" dirty="0" err="1" smtClean="0"/>
              <a:t>doesn’t</a:t>
            </a:r>
            <a:r>
              <a:rPr lang="es-ES" i="1" dirty="0" smtClean="0"/>
              <a:t> </a:t>
            </a:r>
            <a:r>
              <a:rPr lang="es-ES" i="1" dirty="0" err="1" smtClean="0"/>
              <a:t>have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. He </a:t>
            </a:r>
            <a:r>
              <a:rPr lang="es-ES" i="1" dirty="0" err="1" smtClean="0"/>
              <a:t>usually</a:t>
            </a:r>
            <a:r>
              <a:rPr lang="es-ES" i="1" dirty="0" smtClean="0"/>
              <a:t> </a:t>
            </a:r>
            <a:r>
              <a:rPr lang="es-ES" i="1" dirty="0" err="1" smtClean="0"/>
              <a:t>goes</a:t>
            </a:r>
            <a:r>
              <a:rPr lang="es-ES" i="1" dirty="0" smtClean="0"/>
              <a:t> </a:t>
            </a:r>
            <a:r>
              <a:rPr lang="es-ES" i="1" dirty="0" err="1" smtClean="0"/>
              <a:t>out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r>
              <a:rPr lang="es-ES" i="1" dirty="0" smtClean="0"/>
              <a:t> a </a:t>
            </a:r>
            <a:r>
              <a:rPr lang="es-ES" i="1" dirty="0" err="1" smtClean="0"/>
              <a:t>few</a:t>
            </a:r>
            <a:r>
              <a:rPr lang="es-ES" i="1" dirty="0" smtClean="0"/>
              <a:t> </a:t>
            </a:r>
            <a:r>
              <a:rPr lang="es-ES" i="1" dirty="0" err="1" smtClean="0"/>
              <a:t>beers</a:t>
            </a:r>
            <a:r>
              <a:rPr lang="es-ES" i="1" dirty="0" smtClean="0"/>
              <a:t> </a:t>
            </a:r>
            <a:r>
              <a:rPr lang="es-ES" i="1" dirty="0" err="1" smtClean="0"/>
              <a:t>with</a:t>
            </a:r>
            <a:r>
              <a:rPr lang="es-ES" i="1" dirty="0" smtClean="0"/>
              <a:t> </a:t>
            </a:r>
            <a:r>
              <a:rPr lang="es-ES" i="1" dirty="0" err="1" smtClean="0"/>
              <a:t>his</a:t>
            </a:r>
            <a:r>
              <a:rPr lang="es-ES" i="1" dirty="0" smtClean="0"/>
              <a:t> </a:t>
            </a:r>
            <a:r>
              <a:rPr lang="es-ES" i="1" dirty="0" err="1" smtClean="0"/>
              <a:t>friends</a:t>
            </a:r>
            <a:r>
              <a:rPr lang="es-ES" i="1" dirty="0" smtClean="0"/>
              <a:t> </a:t>
            </a:r>
            <a:r>
              <a:rPr lang="es-ES" i="1" dirty="0" err="1" smtClean="0"/>
              <a:t>on</a:t>
            </a:r>
            <a:r>
              <a:rPr lang="es-ES" i="1" dirty="0" smtClean="0"/>
              <a:t> Friday </a:t>
            </a:r>
            <a:r>
              <a:rPr lang="es-ES" i="1" dirty="0" err="1" smtClean="0"/>
              <a:t>night</a:t>
            </a:r>
            <a:r>
              <a:rPr lang="es-ES" i="1" dirty="0" smtClean="0"/>
              <a:t>. </a:t>
            </a:r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err="1" smtClean="0"/>
              <a:t>Saturday</a:t>
            </a:r>
            <a:r>
              <a:rPr lang="es-ES" i="1" dirty="0" smtClean="0"/>
              <a:t> he </a:t>
            </a:r>
            <a:r>
              <a:rPr lang="es-ES" i="1" dirty="0" err="1" smtClean="0"/>
              <a:t>goes</a:t>
            </a:r>
            <a:r>
              <a:rPr lang="es-ES" i="1" dirty="0" smtClean="0"/>
              <a:t> shopping. </a:t>
            </a:r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err="1" smtClean="0"/>
              <a:t>Sunday</a:t>
            </a:r>
            <a:r>
              <a:rPr lang="es-ES" i="1" dirty="0" smtClean="0"/>
              <a:t> he </a:t>
            </a:r>
            <a:r>
              <a:rPr lang="es-ES" i="1" dirty="0" err="1" smtClean="0"/>
              <a:t>goes</a:t>
            </a:r>
            <a:r>
              <a:rPr lang="es-ES" i="1" dirty="0" smtClean="0"/>
              <a:t>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his</a:t>
            </a:r>
            <a:r>
              <a:rPr lang="es-ES" i="1" dirty="0" smtClean="0"/>
              <a:t> </a:t>
            </a:r>
            <a:r>
              <a:rPr lang="es-ES" i="1" dirty="0" err="1" smtClean="0"/>
              <a:t>grandmother’s</a:t>
            </a:r>
            <a:r>
              <a:rPr lang="es-ES" i="1" dirty="0" smtClean="0"/>
              <a:t> </a:t>
            </a:r>
            <a:r>
              <a:rPr lang="es-ES" i="1" dirty="0" err="1" smtClean="0"/>
              <a:t>house</a:t>
            </a:r>
            <a:r>
              <a:rPr lang="es-ES" i="1" dirty="0" smtClean="0"/>
              <a:t> </a:t>
            </a:r>
            <a:r>
              <a:rPr lang="es-ES" i="1" dirty="0" err="1" smtClean="0"/>
              <a:t>for</a:t>
            </a:r>
            <a:r>
              <a:rPr lang="es-ES" i="1" dirty="0" smtClean="0"/>
              <a:t> tea. </a:t>
            </a:r>
            <a:endParaRPr lang="es-ES" dirty="0" smtClean="0"/>
          </a:p>
          <a:p>
            <a:r>
              <a:rPr lang="es-ES" i="1" dirty="0" err="1" smtClean="0"/>
              <a:t>On</a:t>
            </a:r>
            <a:r>
              <a:rPr lang="es-ES" i="1" dirty="0" smtClean="0"/>
              <a:t> </a:t>
            </a:r>
            <a:r>
              <a:rPr lang="es-ES" i="1" dirty="0" err="1" smtClean="0"/>
              <a:t>Monday</a:t>
            </a:r>
            <a:r>
              <a:rPr lang="es-ES" i="1" dirty="0" smtClean="0"/>
              <a:t> he </a:t>
            </a:r>
            <a:r>
              <a:rPr lang="es-ES" i="1" dirty="0" err="1" smtClean="0"/>
              <a:t>gets</a:t>
            </a:r>
            <a:r>
              <a:rPr lang="es-ES" i="1" dirty="0" smtClean="0"/>
              <a:t> up </a:t>
            </a:r>
            <a:r>
              <a:rPr lang="es-ES" i="1" dirty="0" err="1" smtClean="0"/>
              <a:t>early</a:t>
            </a:r>
            <a:r>
              <a:rPr lang="es-ES" i="1" dirty="0" smtClean="0"/>
              <a:t> and </a:t>
            </a:r>
            <a:r>
              <a:rPr lang="es-ES" i="1" dirty="0" err="1" smtClean="0"/>
              <a:t>goes</a:t>
            </a:r>
            <a:r>
              <a:rPr lang="es-ES" i="1" dirty="0" smtClean="0"/>
              <a:t> back </a:t>
            </a:r>
            <a:r>
              <a:rPr lang="es-ES" i="1" dirty="0" err="1" smtClean="0"/>
              <a:t>to</a:t>
            </a:r>
            <a:r>
              <a:rPr lang="es-ES" i="1" dirty="0" smtClean="0"/>
              <a:t> </a:t>
            </a:r>
            <a:r>
              <a:rPr lang="es-ES" i="1" dirty="0" err="1" smtClean="0"/>
              <a:t>work</a:t>
            </a:r>
            <a:r>
              <a:rPr lang="es-ES" i="1" dirty="0" smtClean="0"/>
              <a:t>.</a:t>
            </a:r>
            <a:endParaRPr lang="es-ES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11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959</Words>
  <Application>Microsoft Macintosh PowerPoint</Application>
  <PresentationFormat>Presentación en pantalla (4:3)</PresentationFormat>
  <Paragraphs>81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Tema de Office</vt:lpstr>
      <vt:lpstr>Present Simple and Present Continuous</vt:lpstr>
      <vt:lpstr>¿Cómo formamos los tiempos?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EJEMPLO </vt:lpstr>
      <vt:lpstr>ACTIVIDAD</vt:lpstr>
      <vt:lpstr>Presentación de PowerPoint</vt:lpstr>
      <vt:lpstr>Verbos que no usan Present Continuous</vt:lpstr>
      <vt:lpstr>Presentación de PowerPoint</vt:lpstr>
      <vt:lpstr>Presentación de PowerPoint</vt:lpstr>
      <vt:lpstr>Presentación de PowerPoint</vt:lpstr>
      <vt:lpstr>Presentación de PowerPoint</vt:lpstr>
      <vt:lpstr>Ejemplo Present Continuous</vt:lpstr>
      <vt:lpstr>Actividad</vt:lpstr>
    </vt:vector>
  </TitlesOfParts>
  <Company>ARTY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Simple and Present Continuous</dc:title>
  <dc:creator>Ángel Ruiz Téllez</dc:creator>
  <cp:lastModifiedBy>Ángel Ruiz Téllez</cp:lastModifiedBy>
  <cp:revision>18</cp:revision>
  <dcterms:created xsi:type="dcterms:W3CDTF">2019-09-30T11:26:27Z</dcterms:created>
  <dcterms:modified xsi:type="dcterms:W3CDTF">2020-07-15T09:00:35Z</dcterms:modified>
</cp:coreProperties>
</file>